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2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1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3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0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2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8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DC0C6-46B1-47D5-8E1B-A7D836FB72A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0ACF5-94E2-4725-8D91-A5CEAB1B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16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96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372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58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705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8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560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4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74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80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693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5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25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75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25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72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05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872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797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866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87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256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647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24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574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105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82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662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9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57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004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143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274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25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0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8</cp:revision>
  <dcterms:created xsi:type="dcterms:W3CDTF">2019-04-27T09:36:00Z</dcterms:created>
  <dcterms:modified xsi:type="dcterms:W3CDTF">2019-04-27T11:31:00Z</dcterms:modified>
</cp:coreProperties>
</file>